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0"/>
    <p:restoredTop sz="94592"/>
  </p:normalViewPr>
  <p:slideViewPr>
    <p:cSldViewPr snapToGrid="0" snapToObjects="1">
      <p:cViewPr varScale="1">
        <p:scale>
          <a:sx n="104" d="100"/>
          <a:sy n="104" d="100"/>
        </p:scale>
        <p:origin x="5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F72A3-ABB1-D346-A906-859DF7A06744}" type="datetimeFigureOut">
              <a:rPr lang="en-US" smtClean="0"/>
              <a:t>12/7/17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D255C-3928-8A4D-A46B-95D218108150}" type="slidenum">
              <a:rPr lang="en-US" smtClean="0"/>
              <a:t>‹#›</a:t>
            </a:fld>
            <a:endParaRPr lang="en-US"/>
          </a:p>
        </p:txBody>
      </p:sp>
    </p:spTree>
    <p:extLst>
      <p:ext uri="{BB962C8B-B14F-4D97-AF65-F5344CB8AC3E}">
        <p14:creationId xmlns:p14="http://schemas.microsoft.com/office/powerpoint/2010/main" val="287003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CC79E6-4824-E447-80B4-DBF49EE630DA}"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361894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C79E6-4824-E447-80B4-DBF49EE630DA}"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407110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C79E6-4824-E447-80B4-DBF49EE630DA}"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2173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CC79E6-4824-E447-80B4-DBF49EE630DA}"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47927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CC79E6-4824-E447-80B4-DBF49EE630DA}" type="datetimeFigureOut">
              <a:rPr lang="en-US" smtClean="0"/>
              <a:t>12/7/17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80397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CC79E6-4824-E447-80B4-DBF49EE630DA}"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379389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CC79E6-4824-E447-80B4-DBF49EE630DA}" type="datetimeFigureOut">
              <a:rPr lang="en-US" smtClean="0"/>
              <a:t>12/7/17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51757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CC79E6-4824-E447-80B4-DBF49EE630DA}" type="datetimeFigureOut">
              <a:rPr lang="en-US" smtClean="0"/>
              <a:t>12/7/17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520270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C79E6-4824-E447-80B4-DBF49EE630DA}" type="datetimeFigureOut">
              <a:rPr lang="en-US" smtClean="0"/>
              <a:t>12/7/17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42697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C79E6-4824-E447-80B4-DBF49EE630DA}"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35463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CC79E6-4824-E447-80B4-DBF49EE630DA}" type="datetimeFigureOut">
              <a:rPr lang="en-US" smtClean="0"/>
              <a:t>12/7/17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37539-7ECC-984F-8B2F-4801766EFE78}" type="slidenum">
              <a:rPr lang="en-US" smtClean="0"/>
              <a:t>‹#›</a:t>
            </a:fld>
            <a:endParaRPr lang="en-US"/>
          </a:p>
        </p:txBody>
      </p:sp>
    </p:spTree>
    <p:extLst>
      <p:ext uri="{BB962C8B-B14F-4D97-AF65-F5344CB8AC3E}">
        <p14:creationId xmlns:p14="http://schemas.microsoft.com/office/powerpoint/2010/main" val="18168904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C79E6-4824-E447-80B4-DBF49EE630DA}" type="datetimeFigureOut">
              <a:rPr lang="en-US" smtClean="0"/>
              <a:t>12/7/17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37539-7ECC-984F-8B2F-4801766EFE78}" type="slidenum">
              <a:rPr lang="en-US" smtClean="0"/>
              <a:t>‹#›</a:t>
            </a:fld>
            <a:endParaRPr lang="en-US"/>
          </a:p>
        </p:txBody>
      </p:sp>
    </p:spTree>
    <p:extLst>
      <p:ext uri="{BB962C8B-B14F-4D97-AF65-F5344CB8AC3E}">
        <p14:creationId xmlns:p14="http://schemas.microsoft.com/office/powerpoint/2010/main" val="1127295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1433" y="724620"/>
            <a:ext cx="4604446" cy="552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solidFill>
                  <a:schemeClr val="bg1">
                    <a:lumMod val="65000"/>
                  </a:schemeClr>
                </a:solidFill>
              </a:rPr>
              <a:t>Search for a Movie Title</a:t>
            </a:r>
            <a:endParaRPr lang="en-US" dirty="0">
              <a:solidFill>
                <a:schemeClr val="bg1">
                  <a:lumMod val="65000"/>
                </a:schemeClr>
              </a:solidFill>
            </a:endParaRPr>
          </a:p>
        </p:txBody>
      </p:sp>
      <p:sp>
        <p:nvSpPr>
          <p:cNvPr id="5" name="Rectangle 4"/>
          <p:cNvSpPr/>
          <p:nvPr/>
        </p:nvSpPr>
        <p:spPr>
          <a:xfrm>
            <a:off x="5963506" y="724620"/>
            <a:ext cx="2132062" cy="552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SEARCH</a:t>
            </a:r>
            <a:endParaRPr lang="en-US" dirty="0"/>
          </a:p>
        </p:txBody>
      </p:sp>
      <p:pic>
        <p:nvPicPr>
          <p:cNvPr id="6" name="Picture 5"/>
          <p:cNvPicPr>
            <a:picLocks noChangeAspect="1"/>
          </p:cNvPicPr>
          <p:nvPr/>
        </p:nvPicPr>
        <p:blipFill>
          <a:blip r:embed="rId2"/>
          <a:stretch>
            <a:fillRect/>
          </a:stretch>
        </p:blipFill>
        <p:spPr>
          <a:xfrm>
            <a:off x="5963507" y="2187152"/>
            <a:ext cx="2132061" cy="3163330"/>
          </a:xfrm>
          <a:prstGeom prst="rect">
            <a:avLst/>
          </a:prstGeom>
        </p:spPr>
      </p:pic>
      <p:pic>
        <p:nvPicPr>
          <p:cNvPr id="7" name="Picture 6"/>
          <p:cNvPicPr>
            <a:picLocks noChangeAspect="1"/>
          </p:cNvPicPr>
          <p:nvPr/>
        </p:nvPicPr>
        <p:blipFill>
          <a:blip r:embed="rId3"/>
          <a:stretch>
            <a:fillRect/>
          </a:stretch>
        </p:blipFill>
        <p:spPr>
          <a:xfrm>
            <a:off x="3488828" y="5630723"/>
            <a:ext cx="2237051" cy="2980604"/>
          </a:xfrm>
          <a:prstGeom prst="rect">
            <a:avLst/>
          </a:prstGeom>
        </p:spPr>
      </p:pic>
      <p:pic>
        <p:nvPicPr>
          <p:cNvPr id="8" name="Picture 7"/>
          <p:cNvPicPr>
            <a:picLocks noChangeAspect="1"/>
          </p:cNvPicPr>
          <p:nvPr/>
        </p:nvPicPr>
        <p:blipFill>
          <a:blip r:embed="rId4"/>
          <a:stretch>
            <a:fillRect/>
          </a:stretch>
        </p:blipFill>
        <p:spPr>
          <a:xfrm>
            <a:off x="3488828" y="2187152"/>
            <a:ext cx="2237051" cy="3163330"/>
          </a:xfrm>
          <a:prstGeom prst="rect">
            <a:avLst/>
          </a:prstGeom>
        </p:spPr>
      </p:pic>
      <p:pic>
        <p:nvPicPr>
          <p:cNvPr id="9" name="Picture 8"/>
          <p:cNvPicPr>
            <a:picLocks noChangeAspect="1"/>
          </p:cNvPicPr>
          <p:nvPr/>
        </p:nvPicPr>
        <p:blipFill>
          <a:blip r:embed="rId5"/>
          <a:stretch>
            <a:fillRect/>
          </a:stretch>
        </p:blipFill>
        <p:spPr>
          <a:xfrm>
            <a:off x="1125011" y="5630723"/>
            <a:ext cx="2126189" cy="3189284"/>
          </a:xfrm>
          <a:prstGeom prst="rect">
            <a:avLst/>
          </a:prstGeom>
        </p:spPr>
      </p:pic>
      <p:pic>
        <p:nvPicPr>
          <p:cNvPr id="10" name="Picture 9"/>
          <p:cNvPicPr>
            <a:picLocks noChangeAspect="1"/>
          </p:cNvPicPr>
          <p:nvPr/>
        </p:nvPicPr>
        <p:blipFill>
          <a:blip r:embed="rId6"/>
          <a:stretch>
            <a:fillRect/>
          </a:stretch>
        </p:blipFill>
        <p:spPr>
          <a:xfrm>
            <a:off x="1116570" y="2187152"/>
            <a:ext cx="2134630" cy="3163330"/>
          </a:xfrm>
          <a:prstGeom prst="rect">
            <a:avLst/>
          </a:prstGeom>
        </p:spPr>
      </p:pic>
      <p:pic>
        <p:nvPicPr>
          <p:cNvPr id="11" name="Picture 10"/>
          <p:cNvPicPr>
            <a:picLocks noChangeAspect="1"/>
          </p:cNvPicPr>
          <p:nvPr/>
        </p:nvPicPr>
        <p:blipFill>
          <a:blip r:embed="rId7"/>
          <a:stretch>
            <a:fillRect/>
          </a:stretch>
        </p:blipFill>
        <p:spPr>
          <a:xfrm>
            <a:off x="5963508" y="5630723"/>
            <a:ext cx="2153802" cy="3189284"/>
          </a:xfrm>
          <a:prstGeom prst="rect">
            <a:avLst/>
          </a:prstGeom>
        </p:spPr>
      </p:pic>
      <p:sp>
        <p:nvSpPr>
          <p:cNvPr id="12" name="Rectangle 11"/>
          <p:cNvSpPr/>
          <p:nvPr/>
        </p:nvSpPr>
        <p:spPr>
          <a:xfrm>
            <a:off x="1116570" y="1455886"/>
            <a:ext cx="6978997" cy="552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Add a Movie</a:t>
            </a:r>
            <a:endParaRPr lang="en-US" dirty="0">
              <a:solidFill>
                <a:schemeClr val="bg1">
                  <a:lumMod val="65000"/>
                </a:schemeClr>
              </a:solidFill>
            </a:endParaRPr>
          </a:p>
        </p:txBody>
      </p:sp>
    </p:spTree>
    <p:extLst>
      <p:ext uri="{BB962C8B-B14F-4D97-AF65-F5344CB8AC3E}">
        <p14:creationId xmlns:p14="http://schemas.microsoft.com/office/powerpoint/2010/main" val="278969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0774" y="1013255"/>
            <a:ext cx="2609919" cy="3867665"/>
          </a:xfrm>
          <a:prstGeom prst="rect">
            <a:avLst/>
          </a:prstGeom>
        </p:spPr>
      </p:pic>
      <p:sp>
        <p:nvSpPr>
          <p:cNvPr id="5" name="Rectangle 4"/>
          <p:cNvSpPr/>
          <p:nvPr/>
        </p:nvSpPr>
        <p:spPr>
          <a:xfrm>
            <a:off x="4294897" y="753759"/>
            <a:ext cx="6376087" cy="9064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4800" dirty="0" smtClean="0"/>
              <a:t>Beauty and the Beast</a:t>
            </a:r>
            <a:endParaRPr lang="en-US" sz="4800" dirty="0"/>
          </a:p>
        </p:txBody>
      </p:sp>
      <p:sp>
        <p:nvSpPr>
          <p:cNvPr id="7" name="Rectangle 6"/>
          <p:cNvSpPr/>
          <p:nvPr/>
        </p:nvSpPr>
        <p:spPr>
          <a:xfrm>
            <a:off x="4294898" y="1768765"/>
            <a:ext cx="6376087" cy="28403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200" dirty="0" smtClean="0"/>
              <a:t>Beauty and the Beast is a 2017 American musical romantic fantasy film directed by Bill Condon from a screenplay written by Stephen </a:t>
            </a:r>
            <a:r>
              <a:rPr lang="en-US" sz="1200" dirty="0" err="1" smtClean="0"/>
              <a:t>Chbosky</a:t>
            </a:r>
            <a:r>
              <a:rPr lang="en-US" sz="1200" dirty="0" smtClean="0"/>
              <a:t> and Evan </a:t>
            </a:r>
            <a:r>
              <a:rPr lang="en-US" sz="1200" dirty="0" err="1" smtClean="0"/>
              <a:t>Spiliotopoulos</a:t>
            </a:r>
            <a:r>
              <a:rPr lang="en-US" sz="1200" dirty="0" smtClean="0"/>
              <a:t>, and co-produced by Walt Disney Pictures and Mandeville Films.[1][5] The film is based on Disney's 1991 animated film of the same name, itself an adaptation of Jeanne-Marie </a:t>
            </a:r>
            <a:r>
              <a:rPr lang="en-US" sz="1200" dirty="0" err="1" smtClean="0"/>
              <a:t>Leprince</a:t>
            </a:r>
            <a:r>
              <a:rPr lang="en-US" sz="1200" dirty="0" smtClean="0"/>
              <a:t> de Beaumont's eighteenth-century fairy tale.[6] The film features an ensemble cast that includes Emma Watson and Dan Stevens as the eponymous characters with Luke Evans, Kevin Kline, Josh Gad, Ewan McGregor, Stanley </a:t>
            </a:r>
            <a:r>
              <a:rPr lang="en-US" sz="1200" dirty="0" err="1" smtClean="0"/>
              <a:t>Tucci</a:t>
            </a:r>
            <a:r>
              <a:rPr lang="en-US" sz="1200" dirty="0" smtClean="0"/>
              <a:t>, Audra McDonald, </a:t>
            </a:r>
            <a:r>
              <a:rPr lang="en-US" sz="1200" dirty="0" err="1" smtClean="0"/>
              <a:t>Gugu</a:t>
            </a:r>
            <a:r>
              <a:rPr lang="en-US" sz="1200" dirty="0" smtClean="0"/>
              <a:t> </a:t>
            </a:r>
            <a:r>
              <a:rPr lang="en-US" sz="1200" dirty="0" err="1" smtClean="0"/>
              <a:t>Mbatha</a:t>
            </a:r>
            <a:r>
              <a:rPr lang="en-US" sz="1200" dirty="0" smtClean="0"/>
              <a:t>-Raw, Ian </a:t>
            </a:r>
            <a:r>
              <a:rPr lang="en-US" sz="1200" dirty="0" err="1" smtClean="0"/>
              <a:t>McKellen</a:t>
            </a:r>
            <a:r>
              <a:rPr lang="en-US" sz="1200" dirty="0" smtClean="0"/>
              <a:t>, and Emma Thompson in supporting roles.[7]Principal photography began at </a:t>
            </a:r>
            <a:r>
              <a:rPr lang="en-US" sz="1200" dirty="0" err="1" smtClean="0"/>
              <a:t>Shepperton</a:t>
            </a:r>
            <a:r>
              <a:rPr lang="en-US" sz="1200" dirty="0" smtClean="0"/>
              <a:t> Studios in Surrey, United Kingdom on May 18, 2015, and ended on August 21. Beauty and the Beast premiered on February 23, 2017, at Spencer House in London, and was released in the United States on March 17, 2017, in standard, Disney Digital 3-D, </a:t>
            </a:r>
            <a:r>
              <a:rPr lang="en-US" sz="1200" dirty="0" err="1" smtClean="0"/>
              <a:t>RealD</a:t>
            </a:r>
            <a:r>
              <a:rPr lang="en-US" sz="1200" dirty="0" smtClean="0"/>
              <a:t> 3D, IMAX and IMAX 3D formats, along with Dolby Cinema.[8] The film received generally positive reviews from critics, with many praising Watson and Stevens' performances as well as the ensemble cast, faithfulness to the original animated film alongside elements from the Broadway musical, visual style, production design, and musical score, though it received criticism for some of the character designs and its excessive similarity to the original.[9][10] The film grossed over $1.2 billion worldwide, becoming the highest-grossing live-action musical film, and making it the highest-grossing film of 2017 and the 10th-highest-grossing film of all time.</a:t>
            </a:r>
            <a:endParaRPr lang="en-US" sz="1200" dirty="0"/>
          </a:p>
        </p:txBody>
      </p:sp>
    </p:spTree>
    <p:extLst>
      <p:ext uri="{BB962C8B-B14F-4D97-AF65-F5344CB8AC3E}">
        <p14:creationId xmlns:p14="http://schemas.microsoft.com/office/powerpoint/2010/main" val="202424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1432" y="1566940"/>
            <a:ext cx="2733875" cy="552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mtClean="0">
                <a:solidFill>
                  <a:schemeClr val="bg1">
                    <a:lumMod val="65000"/>
                  </a:schemeClr>
                </a:solidFill>
              </a:rPr>
              <a:t>Movie Title</a:t>
            </a:r>
            <a:endParaRPr lang="en-US" dirty="0">
              <a:solidFill>
                <a:schemeClr val="bg1">
                  <a:lumMod val="65000"/>
                </a:schemeClr>
              </a:solidFill>
            </a:endParaRPr>
          </a:p>
        </p:txBody>
      </p:sp>
      <p:sp>
        <p:nvSpPr>
          <p:cNvPr id="5" name="Rectangle 4"/>
          <p:cNvSpPr/>
          <p:nvPr/>
        </p:nvSpPr>
        <p:spPr>
          <a:xfrm>
            <a:off x="4213655" y="1566940"/>
            <a:ext cx="5486400" cy="5520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solidFill>
                  <a:schemeClr val="bg1">
                    <a:lumMod val="65000"/>
                  </a:schemeClr>
                </a:solidFill>
              </a:rPr>
              <a:t>Movie </a:t>
            </a:r>
            <a:r>
              <a:rPr lang="en-US" smtClean="0">
                <a:solidFill>
                  <a:schemeClr val="bg1">
                    <a:lumMod val="65000"/>
                  </a:schemeClr>
                </a:solidFill>
              </a:rPr>
              <a:t>Poster URL</a:t>
            </a:r>
            <a:endParaRPr lang="en-US" dirty="0">
              <a:solidFill>
                <a:schemeClr val="bg1">
                  <a:lumMod val="65000"/>
                </a:schemeClr>
              </a:solidFill>
            </a:endParaRPr>
          </a:p>
        </p:txBody>
      </p:sp>
      <p:sp>
        <p:nvSpPr>
          <p:cNvPr id="6" name="Rectangle 5"/>
          <p:cNvSpPr/>
          <p:nvPr/>
        </p:nvSpPr>
        <p:spPr>
          <a:xfrm>
            <a:off x="1121432" y="2409259"/>
            <a:ext cx="8578622" cy="3744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mtClean="0">
                <a:solidFill>
                  <a:schemeClr val="bg1">
                    <a:lumMod val="65000"/>
                  </a:schemeClr>
                </a:solidFill>
              </a:rPr>
              <a:t>Movie Description</a:t>
            </a:r>
            <a:endParaRPr lang="en-US" dirty="0">
              <a:solidFill>
                <a:schemeClr val="bg1">
                  <a:lumMod val="65000"/>
                </a:schemeClr>
              </a:solidFill>
            </a:endParaRPr>
          </a:p>
        </p:txBody>
      </p:sp>
    </p:spTree>
    <p:extLst>
      <p:ext uri="{BB962C8B-B14F-4D97-AF65-F5344CB8AC3E}">
        <p14:creationId xmlns:p14="http://schemas.microsoft.com/office/powerpoint/2010/main" val="113049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315</Words>
  <Application>Microsoft Macintosh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Calibri</vt:lpstr>
      <vt:lpstr>Calibri Light</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Schlangen</dc:creator>
  <cp:lastModifiedBy>Luke Schlangen</cp:lastModifiedBy>
  <cp:revision>4</cp:revision>
  <dcterms:created xsi:type="dcterms:W3CDTF">2017-12-07T22:19:25Z</dcterms:created>
  <dcterms:modified xsi:type="dcterms:W3CDTF">2017-12-07T23:39:56Z</dcterms:modified>
</cp:coreProperties>
</file>